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7" r:id="rId3"/>
    <p:sldId id="264" r:id="rId4"/>
    <p:sldId id="258" r:id="rId5"/>
    <p:sldId id="259" r:id="rId6"/>
    <p:sldId id="267" r:id="rId7"/>
    <p:sldId id="268" r:id="rId8"/>
    <p:sldId id="260" r:id="rId9"/>
    <p:sldId id="261" r:id="rId10"/>
    <p:sldId id="262" r:id="rId11"/>
    <p:sldId id="26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C2B927-ED8C-42AA-9A81-CD760A560E46}" type="datetimeFigureOut">
              <a:rPr lang="ru-RU" smtClean="0"/>
              <a:pPr/>
              <a:t>15.04.2013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C268A7-4342-4D07-96BE-69653C5FD6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487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268A7-4342-4D07-96BE-69653C5FD68E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7BEC29-EA18-4C09-BF6A-7B3519D27BE9}" type="datetimeFigureOut">
              <a:rPr lang="ru-RU" smtClean="0"/>
              <a:pPr/>
              <a:t>15.04.2013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19F808-6343-4A73-A450-7BD579A206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7BEC29-EA18-4C09-BF6A-7B3519D27BE9}" type="datetimeFigureOut">
              <a:rPr lang="ru-RU" smtClean="0"/>
              <a:pPr/>
              <a:t>15.04.2013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19F808-6343-4A73-A450-7BD579A206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7BEC29-EA18-4C09-BF6A-7B3519D27BE9}" type="datetimeFigureOut">
              <a:rPr lang="ru-RU" smtClean="0"/>
              <a:pPr/>
              <a:t>15.04.2013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19F808-6343-4A73-A450-7BD579A206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7BEC29-EA18-4C09-BF6A-7B3519D27BE9}" type="datetimeFigureOut">
              <a:rPr lang="ru-RU" smtClean="0"/>
              <a:pPr/>
              <a:t>15.04.2013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19F808-6343-4A73-A450-7BD579A206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7BEC29-EA18-4C09-BF6A-7B3519D27BE9}" type="datetimeFigureOut">
              <a:rPr lang="ru-RU" smtClean="0"/>
              <a:pPr/>
              <a:t>15.04.2013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19F808-6343-4A73-A450-7BD579A206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7BEC29-EA18-4C09-BF6A-7B3519D27BE9}" type="datetimeFigureOut">
              <a:rPr lang="ru-RU" smtClean="0"/>
              <a:pPr/>
              <a:t>15.04.2013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19F808-6343-4A73-A450-7BD579A206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7BEC29-EA18-4C09-BF6A-7B3519D27BE9}" type="datetimeFigureOut">
              <a:rPr lang="ru-RU" smtClean="0"/>
              <a:pPr/>
              <a:t>15.04.2013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19F808-6343-4A73-A450-7BD579A206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7BEC29-EA18-4C09-BF6A-7B3519D27BE9}" type="datetimeFigureOut">
              <a:rPr lang="ru-RU" smtClean="0"/>
              <a:pPr/>
              <a:t>15.04.2013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19F808-6343-4A73-A450-7BD579A206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7BEC29-EA18-4C09-BF6A-7B3519D27BE9}" type="datetimeFigureOut">
              <a:rPr lang="ru-RU" smtClean="0"/>
              <a:pPr/>
              <a:t>15.04.2013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19F808-6343-4A73-A450-7BD579A206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7BEC29-EA18-4C09-BF6A-7B3519D27BE9}" type="datetimeFigureOut">
              <a:rPr lang="ru-RU" smtClean="0"/>
              <a:pPr/>
              <a:t>15.04.2013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19F808-6343-4A73-A450-7BD579A206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7BEC29-EA18-4C09-BF6A-7B3519D27BE9}" type="datetimeFigureOut">
              <a:rPr lang="ru-RU" smtClean="0"/>
              <a:pPr/>
              <a:t>15.04.2013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19F808-6343-4A73-A450-7BD579A206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C7BEC29-EA18-4C09-BF6A-7B3519D27BE9}" type="datetimeFigureOut">
              <a:rPr lang="ru-RU" smtClean="0"/>
              <a:pPr/>
              <a:t>15.04.2013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C19F808-6343-4A73-A450-7BD579A2069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638700">
            <a:off x="2849802" y="1442050"/>
            <a:ext cx="5840208" cy="1187976"/>
          </a:xfrm>
          <a:solidFill>
            <a:schemeClr val="accent3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/>
          <a:lstStyle/>
          <a:p>
            <a:pPr algn="ctr"/>
            <a:r>
              <a:rPr lang="ru-RU" dirty="0" smtClean="0"/>
              <a:t>МОЙ </a:t>
            </a:r>
            <a:r>
              <a:rPr lang="ru-RU" dirty="0" smtClean="0"/>
              <a:t>ДЕД ГЕРОЙ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3933056"/>
            <a:ext cx="8352928" cy="252028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1600" b="1" dirty="0" smtClean="0"/>
              <a:t>                                     Выполнила</a:t>
            </a:r>
            <a:r>
              <a:rPr lang="ru-RU" sz="1600" dirty="0"/>
              <a:t>:  </a:t>
            </a:r>
            <a:r>
              <a:rPr lang="ru-RU" sz="1600" i="1" dirty="0" err="1" smtClean="0"/>
              <a:t>Галимуллина</a:t>
            </a:r>
            <a:r>
              <a:rPr lang="ru-RU" sz="1600" i="1" dirty="0" smtClean="0"/>
              <a:t>  Динара </a:t>
            </a:r>
            <a:r>
              <a:rPr lang="ru-RU" sz="1600" i="1" dirty="0" err="1" smtClean="0"/>
              <a:t>Шамилевна</a:t>
            </a:r>
            <a:r>
              <a:rPr lang="ru-RU" sz="1600" i="1" dirty="0"/>
              <a:t>, </a:t>
            </a:r>
            <a:endParaRPr lang="ru-RU" sz="1600" i="1" dirty="0" smtClean="0"/>
          </a:p>
          <a:p>
            <a:pPr algn="ctr"/>
            <a:r>
              <a:rPr lang="ru-RU" sz="1600" dirty="0" smtClean="0"/>
              <a:t>                                    ученица 6 </a:t>
            </a:r>
            <a:r>
              <a:rPr lang="ru-RU" sz="1600" dirty="0"/>
              <a:t>«а» класса </a:t>
            </a:r>
            <a:r>
              <a:rPr lang="ru-RU" sz="1600" dirty="0" smtClean="0"/>
              <a:t>МБОУ </a:t>
            </a:r>
            <a:r>
              <a:rPr lang="ru-RU" sz="1600" dirty="0" smtClean="0"/>
              <a:t>«</a:t>
            </a:r>
            <a:r>
              <a:rPr lang="ru-RU" sz="1600" dirty="0" err="1" smtClean="0"/>
              <a:t>Габишевская</a:t>
            </a:r>
            <a:r>
              <a:rPr lang="ru-RU" sz="1600" dirty="0" smtClean="0"/>
              <a:t> СОШ»</a:t>
            </a:r>
          </a:p>
          <a:p>
            <a:pPr algn="ctr"/>
            <a:endParaRPr lang="ru-RU" sz="1600" dirty="0"/>
          </a:p>
          <a:p>
            <a:r>
              <a:rPr lang="ru-RU" sz="1600" b="1" dirty="0"/>
              <a:t>Руководитель</a:t>
            </a:r>
            <a:r>
              <a:rPr lang="ru-RU" sz="1600" dirty="0"/>
              <a:t>: </a:t>
            </a:r>
            <a:r>
              <a:rPr lang="ru-RU" sz="1600" i="1" dirty="0" err="1"/>
              <a:t>Шайхутдинов</a:t>
            </a:r>
            <a:r>
              <a:rPr lang="ru-RU" sz="1600" i="1" dirty="0"/>
              <a:t> </a:t>
            </a:r>
            <a:r>
              <a:rPr lang="ru-RU" sz="1600" i="1" dirty="0" err="1"/>
              <a:t>Зуфар</a:t>
            </a:r>
            <a:r>
              <a:rPr lang="ru-RU" sz="1600" i="1" dirty="0"/>
              <a:t> </a:t>
            </a:r>
            <a:r>
              <a:rPr lang="ru-RU" sz="1600" i="1" dirty="0" err="1"/>
              <a:t>Каримуллович</a:t>
            </a:r>
            <a:endParaRPr lang="ru-RU" sz="1600" i="1" dirty="0"/>
          </a:p>
          <a:p>
            <a:r>
              <a:rPr lang="ru-RU" sz="1600" dirty="0" smtClean="0"/>
              <a:t>   учитель </a:t>
            </a:r>
            <a:r>
              <a:rPr lang="ru-RU" sz="1600" dirty="0"/>
              <a:t>истории и </a:t>
            </a:r>
            <a:r>
              <a:rPr lang="ru-RU" sz="1600" dirty="0" smtClean="0"/>
              <a:t>обществознания </a:t>
            </a:r>
            <a:r>
              <a:rPr lang="ru-RU" sz="1600" dirty="0"/>
              <a:t>высшей категории</a:t>
            </a:r>
          </a:p>
          <a:p>
            <a:r>
              <a:rPr lang="ru-RU" sz="1600" dirty="0"/>
              <a:t>МБОУ «</a:t>
            </a:r>
            <a:r>
              <a:rPr lang="ru-RU" sz="1600" dirty="0" err="1"/>
              <a:t>Габишевская</a:t>
            </a:r>
            <a:r>
              <a:rPr lang="ru-RU" sz="1600" dirty="0"/>
              <a:t> </a:t>
            </a:r>
            <a:r>
              <a:rPr lang="ru-RU" sz="1600" dirty="0" smtClean="0"/>
              <a:t> СОШ»</a:t>
            </a:r>
          </a:p>
          <a:p>
            <a:endParaRPr lang="ru-RU" sz="1600" dirty="0"/>
          </a:p>
          <a:p>
            <a:endParaRPr lang="ru-RU" sz="1600" dirty="0" smtClean="0"/>
          </a:p>
          <a:p>
            <a:pPr algn="ctr"/>
            <a:r>
              <a:rPr lang="ru-RU" sz="1600" b="1" dirty="0" smtClean="0"/>
              <a:t>С. </a:t>
            </a:r>
            <a:r>
              <a:rPr lang="ru-RU" sz="1600" b="1" dirty="0" err="1" smtClean="0"/>
              <a:t>Габишево</a:t>
            </a:r>
            <a:r>
              <a:rPr lang="ru-RU" sz="1600" b="1" dirty="0" smtClean="0"/>
              <a:t>, 2013 год.</a:t>
            </a:r>
            <a:endParaRPr lang="ru-RU" sz="16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92696"/>
            <a:ext cx="2031752" cy="246651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/>
          <a:lstStyle/>
          <a:p>
            <a:r>
              <a:rPr lang="ru-RU" dirty="0" smtClean="0"/>
              <a:t>ЦЕЛИ И ЗАДАЧИ РАБОТЫ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643050"/>
            <a:ext cx="8229600" cy="45259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Цель исследовательской работы: </a:t>
            </a:r>
            <a:endParaRPr lang="ru-RU" dirty="0"/>
          </a:p>
          <a:p>
            <a:r>
              <a:rPr lang="ru-RU" dirty="0"/>
              <a:t> Изучение форм стимулирования производительного труда в советский период истории нашей страны на примере моей дедушки </a:t>
            </a:r>
            <a:r>
              <a:rPr lang="ru-RU" dirty="0" err="1"/>
              <a:t>Галимуллина</a:t>
            </a:r>
            <a:r>
              <a:rPr lang="ru-RU" dirty="0"/>
              <a:t> Ильдара.</a:t>
            </a:r>
          </a:p>
          <a:p>
            <a:r>
              <a:rPr lang="ru-RU" b="1" dirty="0"/>
              <a:t>Задачи:</a:t>
            </a:r>
            <a:endParaRPr lang="ru-RU" dirty="0"/>
          </a:p>
          <a:p>
            <a:pPr lvl="0"/>
            <a:r>
              <a:rPr lang="ru-RU" dirty="0"/>
              <a:t>Изучить трудовую биографию дедушки</a:t>
            </a:r>
          </a:p>
          <a:p>
            <a:pPr lvl="0"/>
            <a:r>
              <a:rPr lang="ru-RU" dirty="0"/>
              <a:t>Подготовка материалов о дедушке, для музея  района</a:t>
            </a:r>
          </a:p>
          <a:p>
            <a:pPr lvl="0"/>
            <a:r>
              <a:rPr lang="ru-RU" dirty="0"/>
              <a:t>Обобщение  знаний о советской наградной системе за производительный труд и ознакомление результатом учащихся школы. </a:t>
            </a:r>
          </a:p>
          <a:p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642910" y="1357298"/>
            <a:ext cx="8072494" cy="406265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Где нет хороших стариков,</a:t>
            </a:r>
            <a:endParaRPr kumimoji="0" lang="ru-RU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там нет хорошей молодежи.</a:t>
            </a:r>
            <a:endParaRPr kumimoji="0" lang="ru-RU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Адыгейская пословица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  <a:ln>
            <a:solidFill>
              <a:schemeClr val="accent5"/>
            </a:solidFill>
          </a:ln>
        </p:spPr>
        <p:txBody>
          <a:bodyPr>
            <a:normAutofit fontScale="90000"/>
          </a:bodyPr>
          <a:lstStyle/>
          <a:p>
            <a:r>
              <a:rPr lang="ru-RU" dirty="0" err="1" smtClean="0"/>
              <a:t>Галимуллин</a:t>
            </a:r>
            <a:r>
              <a:rPr lang="ru-RU" dirty="0" smtClean="0"/>
              <a:t> Ильдар </a:t>
            </a:r>
            <a:r>
              <a:rPr lang="ru-RU" dirty="0" err="1" smtClean="0"/>
              <a:t>Галимуллович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ru-RU" dirty="0"/>
              <a:t>Мой дед </a:t>
            </a:r>
            <a:r>
              <a:rPr lang="ru-RU" dirty="0" err="1"/>
              <a:t>Галимуллин</a:t>
            </a:r>
            <a:r>
              <a:rPr lang="ru-RU" dirty="0"/>
              <a:t> Ильдар </a:t>
            </a:r>
            <a:r>
              <a:rPr lang="ru-RU" dirty="0" err="1"/>
              <a:t>Галимулович</a:t>
            </a:r>
            <a:r>
              <a:rPr lang="ru-RU" dirty="0"/>
              <a:t> очень знаменитый человек и у него  много различных наград. Он вошел в историю </a:t>
            </a:r>
            <a:r>
              <a:rPr lang="ru-RU" dirty="0" err="1"/>
              <a:t>Лаишевского</a:t>
            </a:r>
            <a:r>
              <a:rPr lang="ru-RU" dirty="0"/>
              <a:t> района республики Татарстан. Но подробной информации о нем  нет. Я решила помочь историкам района. Мне  и самой стало любопытно, за что он  получал награды, а также где проходила его жизнь, с кем он встречался. И я решила изучить трудовую биографию своего деда.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SC0506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428604"/>
            <a:ext cx="4929222" cy="5976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Атабаево</a:t>
            </a:r>
            <a:r>
              <a:rPr lang="ru-RU" dirty="0" smtClean="0"/>
              <a:t> – родина дедушки</a:t>
            </a:r>
            <a:endParaRPr lang="ru-RU" dirty="0"/>
          </a:p>
        </p:txBody>
      </p:sp>
      <p:pic>
        <p:nvPicPr>
          <p:cNvPr id="27650" name="Picture 2" descr="F:\DCIM\101MSDCF\DSC0506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1" y="530225"/>
            <a:ext cx="8429684" cy="4470411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1142984"/>
            <a:ext cx="814393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58775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Родился он в 1935 году в селе </a:t>
            </a:r>
            <a:r>
              <a:rPr lang="ru-RU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Атабаево</a:t>
            </a: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Лаишевского</a:t>
            </a: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района ТАССР. Его биография – наглядный пример того, чего мог достигнуть в советском обществе человек труда. После войны окончил 9 классов и начал работать в совхозе ’’Камский’’ </a:t>
            </a:r>
            <a:r>
              <a:rPr lang="ru-RU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Лаишевского</a:t>
            </a: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района ТАССР. В 1954 году призвали в ряды Советской Армии. Служил в Тихоокеанском флоте, в морской авиации, был водителем и обслуживал боевые самолеты. Часть у них стоял в городе Владивосток. 4 года он добросовестно защищал Родину. Служил он хорошо, за что ему  и присвоили звание «старшего матроса». Осенью 1958 года уволился  из рядов вооруженных сил. Приехал в родное село и начал работать в колхозе «Камский». И вдруг резкий поворот в судьбе. В апреле  месяце 1959 года ему вручают комсомольскую путевку на работу в целинных землях, и он приезжает в совхоз ’’Казанский’’ Майского района Павлодарской области Казахской ССР.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571480"/>
            <a:ext cx="7715304" cy="56323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ru-RU" sz="2400" b="1" u="sng" dirty="0"/>
              <a:t>Он </a:t>
            </a:r>
            <a:r>
              <a:rPr lang="ru-RU" sz="2400" b="1" u="sng" dirty="0" smtClean="0"/>
              <a:t>награжден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u="sng" dirty="0"/>
              <a:t>орденами</a:t>
            </a:r>
            <a:r>
              <a:rPr lang="ru-RU" sz="2400" dirty="0"/>
              <a:t> Ленина, Трудового Красного Знамени, </a:t>
            </a: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ru-RU" sz="2400" u="sng" dirty="0" smtClean="0"/>
              <a:t>медалями</a:t>
            </a:r>
            <a:r>
              <a:rPr lang="ru-RU" sz="2400" dirty="0" smtClean="0"/>
              <a:t> </a:t>
            </a:r>
            <a:r>
              <a:rPr lang="ru-RU" sz="2400" dirty="0"/>
              <a:t>’’За доблестный труд в  ознаменование 100-летия со дня рождения В.И.Ленина’’ и  ’’За трудовое отличие’’. </a:t>
            </a: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u="sng" dirty="0"/>
              <a:t>ЦК ВЛКСМ наградила его нагрудным знаком </a:t>
            </a:r>
            <a:r>
              <a:rPr lang="ru-RU" sz="2400" dirty="0"/>
              <a:t>’’За освоение целинных земель’’. </a:t>
            </a: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Он </a:t>
            </a:r>
            <a:r>
              <a:rPr lang="ru-RU" sz="2400" dirty="0"/>
              <a:t>– «Заслуженный работник сельского хозяйства Казахской ССР</a:t>
            </a:r>
            <a:r>
              <a:rPr lang="ru-RU" sz="2400" dirty="0" smtClean="0"/>
              <a:t>»,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dirty="0"/>
              <a:t>за особые заслуги перед республикой Казахстан ему назначено пожизненная пенсия</a:t>
            </a:r>
            <a:r>
              <a:rPr lang="ru-RU" sz="24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dirty="0"/>
              <a:t>Его имя занесено в Доску почета Павлодарской области и совхоза ’’Казанский’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Орден Ленин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83" y="428604"/>
            <a:ext cx="2097686" cy="20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1303420479_untitled-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357174"/>
            <a:ext cx="2448000" cy="2504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Знаки. Ударник пятилетки (5508-LL4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85852" y="3429000"/>
            <a:ext cx="28575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&quot;Победитель соцсоревнования 1975 года&quot; / С сайта falera2005.narod.ru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83124" y="2828925"/>
            <a:ext cx="2412062" cy="3348000"/>
          </a:xfrm>
          <a:prstGeom prst="rect">
            <a:avLst/>
          </a:prstGeom>
          <a:noFill/>
        </p:spPr>
      </p:pic>
      <p:pic>
        <p:nvPicPr>
          <p:cNvPr id="2054" name="Picture 6" descr="Знак &quot;Ударник коммунистического труда&quot; с удостоверением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8596" y="4786322"/>
            <a:ext cx="4724400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 descr="Hrl4NqY8Lu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43306" y="1571612"/>
            <a:ext cx="142876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 descr="220px-Distinguished_Agriculture_Worker_Of_The_Soviet_Union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643826" y="4357694"/>
            <a:ext cx="1008000" cy="155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9" descr="120px-Nakhimov_District_of_Sevastopol_Honor_Board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286644" y="3071810"/>
            <a:ext cx="1536000" cy="11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3500430" y="78579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Награды дедушки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2976" y="1000108"/>
            <a:ext cx="7429552" cy="4801314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ru-RU" dirty="0"/>
              <a:t>В 1988 году в июле месяце,  совхоз «Казанский»  посетили представители Союза писателей ТАССР. В составе делегации был </a:t>
            </a:r>
            <a:r>
              <a:rPr lang="ru-RU" b="1" dirty="0"/>
              <a:t>знаменитый писатель Татарстана </a:t>
            </a:r>
            <a:r>
              <a:rPr lang="ru-RU" b="1" dirty="0" err="1"/>
              <a:t>Махмут</a:t>
            </a:r>
            <a:r>
              <a:rPr lang="ru-RU" b="1" dirty="0"/>
              <a:t> </a:t>
            </a:r>
            <a:r>
              <a:rPr lang="ru-RU" b="1" dirty="0" err="1"/>
              <a:t>Хусаин</a:t>
            </a:r>
            <a:r>
              <a:rPr lang="ru-RU" b="1" dirty="0"/>
              <a:t> </a:t>
            </a:r>
            <a:r>
              <a:rPr lang="ru-RU" dirty="0"/>
              <a:t> Путевые зарисовки этой поездки появились в журнале «</a:t>
            </a:r>
            <a:r>
              <a:rPr lang="ru-RU" dirty="0" err="1"/>
              <a:t>Азат</a:t>
            </a:r>
            <a:r>
              <a:rPr lang="ru-RU" dirty="0"/>
              <a:t> </a:t>
            </a:r>
            <a:r>
              <a:rPr lang="ru-RU" dirty="0" err="1"/>
              <a:t>Хатын</a:t>
            </a:r>
            <a:r>
              <a:rPr lang="ru-RU" dirty="0"/>
              <a:t>» /Свободная женщина/ № 11 за 1988 год. У нас в Татарстане выпускается такой журнал. Он встречался с моим дедом. Вот что он пишет: « </a:t>
            </a:r>
            <a:r>
              <a:rPr lang="ru-RU" i="1" u="sng" dirty="0"/>
              <a:t>Первым я познакомился знаменитым механизатором совхоза, кавалером орденов Ленина и Трудового Красного Знамени Ильдаром </a:t>
            </a:r>
            <a:r>
              <a:rPr lang="ru-RU" i="1" u="sng" dirty="0" err="1"/>
              <a:t>Галимуллиным</a:t>
            </a:r>
            <a:r>
              <a:rPr lang="ru-RU" i="1" u="sng" dirty="0"/>
              <a:t>. Он как то с первого взгляда показался мне давно знакомым человеком. С радостным лицом. </a:t>
            </a:r>
            <a:r>
              <a:rPr lang="ru-RU" i="1" u="sng" dirty="0" err="1"/>
              <a:t>Бохадирская</a:t>
            </a:r>
            <a:r>
              <a:rPr lang="ru-RU" i="1" u="sng" dirty="0"/>
              <a:t> осанка. Сильные руки. Как будто природа его создал специально для обуздания различных трудностей. В движениях, в поведении нет  </a:t>
            </a:r>
            <a:r>
              <a:rPr lang="ru-RU" i="1" u="sng" dirty="0" err="1"/>
              <a:t>рисованности</a:t>
            </a:r>
            <a:r>
              <a:rPr lang="ru-RU" i="1" u="sng" dirty="0"/>
              <a:t>. Разговаривает по нашему, медленно, по татарский, с </a:t>
            </a:r>
            <a:r>
              <a:rPr lang="ru-RU" i="1" u="sng" dirty="0" err="1"/>
              <a:t>атабаевским</a:t>
            </a:r>
            <a:r>
              <a:rPr lang="ru-RU" i="1" u="sng" dirty="0"/>
              <a:t> акцентом, потому что он родился и вырос в </a:t>
            </a:r>
            <a:r>
              <a:rPr lang="ru-RU" i="1" u="sng" dirty="0" err="1"/>
              <a:t>Лаишевском</a:t>
            </a:r>
            <a:r>
              <a:rPr lang="ru-RU" i="1" u="sng" dirty="0"/>
              <a:t> районе.»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7607" y="964504"/>
            <a:ext cx="7667882" cy="52629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r>
              <a:rPr lang="ru-RU" sz="1600" dirty="0"/>
              <a:t>Я горжусь, что мой дед </a:t>
            </a:r>
            <a:r>
              <a:rPr lang="ru-RU" sz="1600" dirty="0" err="1"/>
              <a:t>Галимуллин</a:t>
            </a:r>
            <a:r>
              <a:rPr lang="ru-RU" sz="1600" dirty="0"/>
              <a:t> Ильдар </a:t>
            </a:r>
            <a:r>
              <a:rPr lang="ru-RU" sz="1600" dirty="0" err="1"/>
              <a:t>Галимулович</a:t>
            </a:r>
            <a:r>
              <a:rPr lang="ru-RU" sz="1600" dirty="0"/>
              <a:t> награжден многими наградами страны за труд. </a:t>
            </a:r>
            <a:r>
              <a:rPr lang="ru-RU" sz="1600" dirty="0" smtClean="0"/>
              <a:t>	Разнообразных наград  и мер морального стимулирования в Советском Союзе было много.</a:t>
            </a:r>
          </a:p>
          <a:p>
            <a:endParaRPr lang="ru-RU" sz="1600" dirty="0" smtClean="0"/>
          </a:p>
          <a:p>
            <a:r>
              <a:rPr lang="ru-RU" sz="1600" dirty="0"/>
              <a:t>	</a:t>
            </a:r>
            <a:r>
              <a:rPr lang="ru-RU" sz="1600" dirty="0" smtClean="0"/>
              <a:t>Первая </a:t>
            </a:r>
            <a:r>
              <a:rPr lang="ru-RU" sz="1600" dirty="0"/>
              <a:t>трудовая награда страны – орден Трудового Красного Знамени. Решение о нем было принято 28 декабря на 8 Всероссийском съезде Советов. Первым обладателем ордена стал крестьянин Никита </a:t>
            </a:r>
            <a:r>
              <a:rPr lang="ru-RU" sz="1600" dirty="0" err="1"/>
              <a:t>Менчуков</a:t>
            </a:r>
            <a:r>
              <a:rPr lang="ru-RU" sz="1600" dirty="0"/>
              <a:t>. </a:t>
            </a:r>
            <a:endParaRPr lang="ru-RU" sz="1600" dirty="0" smtClean="0"/>
          </a:p>
          <a:p>
            <a:r>
              <a:rPr lang="ru-RU" sz="1600" dirty="0"/>
              <a:t>	</a:t>
            </a:r>
            <a:r>
              <a:rPr lang="ru-RU" sz="1600" dirty="0" smtClean="0"/>
              <a:t>Второй </a:t>
            </a:r>
            <a:r>
              <a:rPr lang="ru-RU" sz="1600" dirty="0"/>
              <a:t>орден – </a:t>
            </a:r>
            <a:r>
              <a:rPr lang="ru-RU" sz="1600" dirty="0" smtClean="0"/>
              <a:t>«</a:t>
            </a:r>
            <a:r>
              <a:rPr lang="ru-RU" sz="1600" dirty="0"/>
              <a:t>Знак Почета» который был установлен постановлением ЦИК СССР 25 ноября 1935 года</a:t>
            </a:r>
            <a:r>
              <a:rPr lang="ru-RU" sz="1600" dirty="0" smtClean="0"/>
              <a:t>.</a:t>
            </a:r>
          </a:p>
          <a:p>
            <a:r>
              <a:rPr lang="ru-RU" sz="1600" dirty="0"/>
              <a:t>	В 1938 году учреждено звание Героя Социалистического Труда и две медали: «За трудовую доблесть», «За трудовое отличие</a:t>
            </a:r>
            <a:r>
              <a:rPr lang="ru-RU" sz="1600" dirty="0" smtClean="0"/>
              <a:t>».</a:t>
            </a:r>
            <a:r>
              <a:rPr lang="ru-RU" sz="1600" dirty="0"/>
              <a:t> После победы над фашистской Германией учреждена медаль «За  доблестный труд в Великой Отечественной войне 1941-1945 гг.» В 1947 году учреждается медаль «За восстановление угольных шахт Донбасса», В 1948 году медаль «За восстановление предприятий черной металлургии».</a:t>
            </a:r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После победы над фашистской Германией учреждена медаль «За  доблестный труд в Великой Отечественной войне 1941-1945 гг.» В 1947 году учреждается медаль «За восстановление угольных шахт Донбасса», В 1948 году медаль «За восстановление предприятий черной металлургии».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643966" y="5857892"/>
            <a:ext cx="71438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786842" y="1500174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156</TotalTime>
  <Words>634</Words>
  <Application>Microsoft Office PowerPoint</Application>
  <PresentationFormat>Экран (4:3)</PresentationFormat>
  <Paragraphs>42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Аспект</vt:lpstr>
      <vt:lpstr>МОЙ ДЕД ГЕРОЙ</vt:lpstr>
      <vt:lpstr>ЦЕЛИ И ЗАДАЧИ РАБОТЫ</vt:lpstr>
      <vt:lpstr>Презентация PowerPoint</vt:lpstr>
      <vt:lpstr>Галимуллин Ильдар Галимуллович</vt:lpstr>
      <vt:lpstr>Презентация PowerPoint</vt:lpstr>
      <vt:lpstr>Атабаево – родина дедушки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МОЙ ДЕД ГЕРОЙ</dc:title>
  <dc:creator>Зуфар Каримуллович</dc:creator>
  <cp:lastModifiedBy>Admin</cp:lastModifiedBy>
  <cp:revision>18</cp:revision>
  <dcterms:created xsi:type="dcterms:W3CDTF">2013-01-28T14:42:46Z</dcterms:created>
  <dcterms:modified xsi:type="dcterms:W3CDTF">2013-04-15T12:40:54Z</dcterms:modified>
</cp:coreProperties>
</file>